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76" r:id="rId4"/>
    <p:sldId id="277" r:id="rId5"/>
    <p:sldId id="278" r:id="rId6"/>
    <p:sldId id="279" r:id="rId7"/>
    <p:sldId id="280" r:id="rId8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20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253" y="775981"/>
            <a:ext cx="6951831" cy="57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5381" y="6870700"/>
            <a:ext cx="4320000" cy="248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>
            <a:spLocks noGrp="1"/>
          </p:cNvSpPr>
          <p:nvPr>
            <p:ph type="ctrTitle"/>
          </p:nvPr>
        </p:nvSpPr>
        <p:spPr>
          <a:xfrm>
            <a:off x="181424" y="393700"/>
            <a:ext cx="7488000" cy="36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ar-IQ" dirty="0"/>
          </a:p>
        </p:txBody>
      </p:sp>
      <p:sp>
        <p:nvSpPr>
          <p:cNvPr id="6" name="object 8"/>
          <p:cNvSpPr>
            <a:spLocks noGrp="1"/>
          </p:cNvSpPr>
          <p:nvPr>
            <p:ph type="subTitle" idx="4"/>
          </p:nvPr>
        </p:nvSpPr>
        <p:spPr>
          <a:xfrm>
            <a:off x="523424" y="4813300"/>
            <a:ext cx="6516000" cy="31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854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21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183" y="517928"/>
            <a:ext cx="6935148" cy="583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562" y="6609113"/>
            <a:ext cx="6950874" cy="3543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325" y="7712582"/>
            <a:ext cx="2166239" cy="1382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22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586" y="647325"/>
            <a:ext cx="6942727" cy="3490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505" y="4552946"/>
            <a:ext cx="6863388" cy="404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23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353" y="925450"/>
            <a:ext cx="6920923" cy="30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837" y="4307574"/>
            <a:ext cx="6939800" cy="3469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24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788" y="560450"/>
            <a:ext cx="6668595" cy="6963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25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500" y="708726"/>
            <a:ext cx="6947266" cy="36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7679" y="2041905"/>
            <a:ext cx="1943353" cy="1845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84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created xsi:type="dcterms:W3CDTF">2018-11-27T12:12:30Z</dcterms:created>
  <dcterms:modified xsi:type="dcterms:W3CDTF">2018-12-01T14:41:30Z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2018-11-27T00:00:00Z</vt:filetime>
  </property>
</Properties>
</file>